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2"/>
    <p:sldId id="284" r:id="rId3"/>
    <p:sldId id="283" r:id="rId4"/>
    <p:sldId id="278" r:id="rId5"/>
    <p:sldId id="279" r:id="rId6"/>
    <p:sldId id="280" r:id="rId7"/>
    <p:sldId id="281" r:id="rId8"/>
    <p:sldId id="277" r:id="rId9"/>
    <p:sldId id="259" r:id="rId10"/>
    <p:sldId id="260" r:id="rId11"/>
    <p:sldId id="263" r:id="rId12"/>
    <p:sldId id="262" r:id="rId13"/>
    <p:sldId id="265" r:id="rId14"/>
    <p:sldId id="267" r:id="rId15"/>
    <p:sldId id="269" r:id="rId16"/>
    <p:sldId id="270" r:id="rId17"/>
    <p:sldId id="271" r:id="rId18"/>
    <p:sldId id="282" r:id="rId19"/>
    <p:sldId id="273" r:id="rId20"/>
    <p:sldId id="272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7AD9959-D2CF-4886-8D12-B9D47A7351B4}">
          <p14:sldIdLst/>
        </p14:section>
        <p14:section name="Sección sin título" id="{32BD38C5-8F44-4B74-8A94-B6F669A8941F}">
          <p14:sldIdLst>
            <p14:sldId id="275"/>
            <p14:sldId id="284"/>
            <p14:sldId id="283"/>
            <p14:sldId id="278"/>
            <p14:sldId id="279"/>
            <p14:sldId id="280"/>
            <p14:sldId id="281"/>
            <p14:sldId id="277"/>
            <p14:sldId id="259"/>
            <p14:sldId id="260"/>
            <p14:sldId id="263"/>
            <p14:sldId id="262"/>
            <p14:sldId id="265"/>
            <p14:sldId id="267"/>
            <p14:sldId id="269"/>
            <p14:sldId id="270"/>
            <p14:sldId id="271"/>
            <p14:sldId id="282"/>
            <p14:sldId id="273"/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atomates.e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Healthy</a:t>
            </a:r>
            <a:r>
              <a:rPr lang="es-ES" b="1" dirty="0" smtClean="0"/>
              <a:t> Box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8799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800" dirty="0" smtClean="0"/>
              <a:t>De mi huerto a tu mesa</a:t>
            </a:r>
          </a:p>
        </p:txBody>
      </p:sp>
    </p:spTree>
    <p:extLst>
      <p:ext uri="{BB962C8B-B14F-4D97-AF65-F5344CB8AC3E}">
        <p14:creationId xmlns:p14="http://schemas.microsoft.com/office/powerpoint/2010/main" val="402943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Frutas y verduras Luis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247" t="12008" b="3663"/>
          <a:stretch/>
        </p:blipFill>
        <p:spPr>
          <a:xfrm>
            <a:off x="2686708" y="1023093"/>
            <a:ext cx="6867196" cy="32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Veg</a:t>
            </a:r>
            <a:r>
              <a:rPr lang="es-ES" dirty="0" smtClean="0"/>
              <a:t> </a:t>
            </a:r>
            <a:r>
              <a:rPr lang="es-ES" dirty="0"/>
              <a:t>M</a:t>
            </a:r>
            <a:r>
              <a:rPr lang="es-ES" dirty="0" smtClean="0"/>
              <a:t>adrid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Reparto de frutas y verduras directos del productor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671" t="11381" r="12071" b="5546"/>
          <a:stretch/>
        </p:blipFill>
        <p:spPr>
          <a:xfrm>
            <a:off x="2722179" y="1084452"/>
            <a:ext cx="5507421" cy="32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778" y="2557463"/>
            <a:ext cx="589844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9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VegMadrid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Filtros Barrios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637" t="16141" r="11523" b="31947"/>
          <a:stretch/>
        </p:blipFill>
        <p:spPr>
          <a:xfrm>
            <a:off x="1141425" y="3436884"/>
            <a:ext cx="4909378" cy="1818288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Restauración</a:t>
            </a:r>
            <a:endParaRPr lang="es-E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9916" t="20933" r="12141" b="24760"/>
          <a:stretch/>
        </p:blipFill>
        <p:spPr>
          <a:xfrm>
            <a:off x="6180855" y="3436884"/>
            <a:ext cx="4715743" cy="18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Toma Tomates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890415"/>
            <a:ext cx="5470525" cy="3077170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hlinkClick r:id="rId3"/>
              </a:rPr>
              <a:t>http://www.tomatomates.es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Tienda eco/  reparto a domicilio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Nombre y logo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992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2" y="1114097"/>
            <a:ext cx="9601196" cy="4730240"/>
          </a:xfrm>
        </p:spPr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Nombres / </a:t>
            </a:r>
            <a:r>
              <a:rPr lang="es-ES" dirty="0" err="1" smtClean="0"/>
              <a:t>Branding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 smtClean="0"/>
              <a:t>légumes</a:t>
            </a:r>
            <a:r>
              <a:rPr lang="es-ES" dirty="0" smtClean="0"/>
              <a:t> </a:t>
            </a:r>
            <a:r>
              <a:rPr lang="es-ES" dirty="0" err="1" smtClean="0"/>
              <a:t>fruits</a:t>
            </a:r>
            <a:r>
              <a:rPr lang="es-ES" dirty="0" smtClean="0"/>
              <a:t>: Verduras frutas/</a:t>
            </a:r>
            <a:r>
              <a:rPr lang="es-ES" dirty="0" err="1" smtClean="0"/>
              <a:t>Legu</a:t>
            </a:r>
            <a:r>
              <a:rPr lang="es-ES" dirty="0" smtClean="0"/>
              <a:t> </a:t>
            </a:r>
            <a:r>
              <a:rPr lang="es-ES" dirty="0" err="1" smtClean="0"/>
              <a:t>Fruits</a:t>
            </a:r>
            <a:endParaRPr lang="es-ES" dirty="0" smtClean="0"/>
          </a:p>
          <a:p>
            <a:r>
              <a:rPr lang="es-ES" dirty="0" err="1" smtClean="0"/>
              <a:t>maison</a:t>
            </a:r>
            <a:r>
              <a:rPr lang="es-ES" dirty="0" smtClean="0"/>
              <a:t> </a:t>
            </a:r>
            <a:r>
              <a:rPr lang="es-ES" dirty="0"/>
              <a:t>de </a:t>
            </a:r>
            <a:r>
              <a:rPr lang="es-ES" dirty="0" err="1"/>
              <a:t>récolte</a:t>
            </a:r>
            <a:r>
              <a:rPr lang="es-ES" dirty="0"/>
              <a:t>: Casa de </a:t>
            </a:r>
            <a:r>
              <a:rPr lang="es-ES" dirty="0" smtClean="0"/>
              <a:t>cosecha</a:t>
            </a:r>
          </a:p>
          <a:p>
            <a:r>
              <a:rPr lang="es-ES" dirty="0" err="1" smtClean="0"/>
              <a:t>légumes</a:t>
            </a:r>
            <a:r>
              <a:rPr lang="es-ES" dirty="0" smtClean="0"/>
              <a:t> </a:t>
            </a:r>
            <a:r>
              <a:rPr lang="es-ES" dirty="0" err="1" smtClean="0"/>
              <a:t>maison</a:t>
            </a:r>
            <a:r>
              <a:rPr lang="es-ES" dirty="0" smtClean="0"/>
              <a:t>: Verduras a casa</a:t>
            </a:r>
          </a:p>
          <a:p>
            <a:r>
              <a:rPr lang="es-ES" dirty="0" err="1" smtClean="0"/>
              <a:t>Healthy</a:t>
            </a:r>
            <a:r>
              <a:rPr lang="es-ES" dirty="0" smtClean="0"/>
              <a:t> Box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05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Iconos/ logos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2" y="2558139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0" y="2513074"/>
            <a:ext cx="2859620" cy="17961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30" y="2568016"/>
            <a:ext cx="1807287" cy="1807287"/>
          </a:xfrm>
          <a:prstGeom prst="rect">
            <a:avLst/>
          </a:prstGeom>
        </p:spPr>
      </p:pic>
      <p:pic>
        <p:nvPicPr>
          <p:cNvPr id="1026" name="Picture 2" descr="Resultado de imagen de iconos de verdur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639" y="2513074"/>
            <a:ext cx="1566043" cy="16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iconos de verdura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6" t="21266" r="30017" b="42397"/>
          <a:stretch/>
        </p:blipFill>
        <p:spPr bwMode="auto">
          <a:xfrm>
            <a:off x="8989939" y="4341614"/>
            <a:ext cx="1891518" cy="17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432" y="2777357"/>
            <a:ext cx="1531884" cy="15318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192" y="4477975"/>
            <a:ext cx="2699144" cy="16319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38883" t="47770" r="38677" b="40684"/>
          <a:stretch/>
        </p:blipFill>
        <p:spPr>
          <a:xfrm>
            <a:off x="4504334" y="4799055"/>
            <a:ext cx="3419848" cy="98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4965" t="17404" r="24917" b="17466"/>
          <a:stretch/>
        </p:blipFill>
        <p:spPr>
          <a:xfrm>
            <a:off x="2280620" y="634701"/>
            <a:ext cx="7637931" cy="55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19" t="14960" r="10386" b="5543"/>
          <a:stretch/>
        </p:blipFill>
        <p:spPr>
          <a:xfrm>
            <a:off x="2920778" y="2522483"/>
            <a:ext cx="6538532" cy="37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Rafael: </a:t>
            </a:r>
            <a:r>
              <a:rPr lang="es-ES" dirty="0" err="1" smtClean="0"/>
              <a:t>Copywriter</a:t>
            </a:r>
            <a:r>
              <a:rPr lang="es-ES" dirty="0" smtClean="0"/>
              <a:t> (creación de textos)</a:t>
            </a:r>
          </a:p>
          <a:p>
            <a:r>
              <a:rPr lang="es-ES" dirty="0" smtClean="0"/>
              <a:t>Tania: Project Manager (Organización y </a:t>
            </a:r>
            <a:r>
              <a:rPr lang="es-ES" dirty="0" err="1" smtClean="0"/>
              <a:t>timing</a:t>
            </a:r>
            <a:r>
              <a:rPr lang="es-ES" dirty="0" smtClean="0"/>
              <a:t>)</a:t>
            </a:r>
            <a:endParaRPr lang="es-ES" dirty="0"/>
          </a:p>
          <a:p>
            <a:r>
              <a:rPr lang="es-ES" dirty="0" smtClean="0"/>
              <a:t>Miriam: UX (</a:t>
            </a:r>
            <a:r>
              <a:rPr lang="es-ES" dirty="0" err="1" smtClean="0"/>
              <a:t>Wireframes</a:t>
            </a:r>
            <a:r>
              <a:rPr lang="es-ES" dirty="0" smtClean="0"/>
              <a:t>, investigación usuario)</a:t>
            </a:r>
          </a:p>
          <a:p>
            <a:r>
              <a:rPr lang="es-ES" dirty="0" smtClean="0"/>
              <a:t>Raquel: Nutricionista y documentalista, Blog</a:t>
            </a:r>
          </a:p>
          <a:p>
            <a:r>
              <a:rPr lang="es-ES" dirty="0" smtClean="0"/>
              <a:t>Carla: UI / Visual</a:t>
            </a:r>
            <a:r>
              <a:rPr lang="es-ES" smtClean="0"/>
              <a:t>, Documentación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984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Home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9930" y="2557463"/>
            <a:ext cx="489214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0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Fase de documentación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75" t="9399" r="-1495" b="4120"/>
          <a:stretch/>
        </p:blipFill>
        <p:spPr>
          <a:xfrm>
            <a:off x="3048000" y="2869324"/>
            <a:ext cx="6085490" cy="2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Personas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34" t="22568" r="38612" b="15088"/>
          <a:stretch/>
        </p:blipFill>
        <p:spPr>
          <a:xfrm>
            <a:off x="2596054" y="2462627"/>
            <a:ext cx="2396359" cy="3742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788" t="20176" r="39863" b="13075"/>
          <a:stretch/>
        </p:blipFill>
        <p:spPr>
          <a:xfrm>
            <a:off x="7577959" y="2462627"/>
            <a:ext cx="2049517" cy="37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1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5035" t="18283" r="25034" b="19379"/>
          <a:stretch/>
        </p:blipFill>
        <p:spPr>
          <a:xfrm>
            <a:off x="2291378" y="710005"/>
            <a:ext cx="7609367" cy="53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Organización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400" dirty="0" smtClean="0"/>
              <a:t>Etapa 1 - Recopilación y aprendizaje</a:t>
            </a:r>
            <a:endParaRPr lang="es-ES" sz="24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Recabar información sobre el MOMENTO del negocio.</a:t>
            </a:r>
          </a:p>
          <a:p>
            <a:r>
              <a:rPr lang="es-ES" dirty="0" smtClean="0"/>
              <a:t>Hemos definido los objetivos</a:t>
            </a:r>
          </a:p>
          <a:p>
            <a:r>
              <a:rPr lang="es-ES" dirty="0" smtClean="0"/>
              <a:t>Encontrar el público</a:t>
            </a:r>
          </a:p>
          <a:p>
            <a:r>
              <a:rPr lang="es-ES" dirty="0" smtClean="0"/>
              <a:t>Análisis de la competencia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sz="2400" dirty="0" smtClean="0"/>
              <a:t>Etapa 2 -  Planificación</a:t>
            </a:r>
            <a:endParaRPr lang="es-ES" sz="240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 smtClean="0"/>
              <a:t>Creación del mapa del sitio</a:t>
            </a:r>
          </a:p>
          <a:p>
            <a:r>
              <a:rPr lang="es-ES" dirty="0" smtClean="0"/>
              <a:t>Tecnología</a:t>
            </a:r>
          </a:p>
          <a:p>
            <a:r>
              <a:rPr lang="es-ES" dirty="0" smtClean="0"/>
              <a:t>Creación de bocetos</a:t>
            </a:r>
          </a:p>
          <a:p>
            <a:r>
              <a:rPr lang="es-ES" dirty="0" smtClean="0"/>
              <a:t>Planificación de contenidos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121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Propósito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b="1" dirty="0"/>
              <a:t>¿Cuál es el propósito de mi sitio?</a:t>
            </a:r>
          </a:p>
          <a:p>
            <a:pPr marL="0" indent="0">
              <a:buNone/>
            </a:pPr>
            <a:r>
              <a:rPr lang="es-ES" dirty="0"/>
              <a:t>Nuestro servicio hará de intermediario entre las huertas cercanas y el cliente final, haciendo llegar las frutas y verduras de temporada al cliente final en un corto periodo de tiempo.</a:t>
            </a:r>
          </a:p>
          <a:p>
            <a:pPr marL="0" indent="0">
              <a:buNone/>
            </a:pPr>
            <a:r>
              <a:rPr lang="es-ES" dirty="0" smtClean="0"/>
              <a:t>Además </a:t>
            </a:r>
            <a:r>
              <a:rPr lang="es-ES" dirty="0"/>
              <a:t>facilitaremos información adicional con los productos de temporada, dietas saludables.</a:t>
            </a:r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Servicio </a:t>
            </a:r>
            <a:r>
              <a:rPr lang="es-ES" dirty="0"/>
              <a:t>- B2C</a:t>
            </a:r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794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sz="2900" b="1" dirty="0"/>
              <a:t>¿Qué quiero que hagan mis visitantes al ver el sitio?</a:t>
            </a:r>
          </a:p>
          <a:p>
            <a:pPr marL="0" indent="0">
              <a:buNone/>
            </a:pPr>
            <a:r>
              <a:rPr lang="es-ES" sz="2900" dirty="0"/>
              <a:t>Mis clientes se sentirán seguros y confiados, de que los productos que ofrecemos vienen directamente de la huerta, sin más intermediarios.</a:t>
            </a:r>
            <a:br>
              <a:rPr lang="es-ES" sz="2900" dirty="0"/>
            </a:br>
            <a:r>
              <a:rPr lang="es-ES" sz="2900" dirty="0"/>
              <a:t/>
            </a:r>
            <a:br>
              <a:rPr lang="es-ES" sz="2900" dirty="0"/>
            </a:br>
            <a:r>
              <a:rPr lang="es-ES" sz="2900" dirty="0"/>
              <a:t>Necesitamos imágenes de productos frescos, huertas, campos, etc.</a:t>
            </a:r>
          </a:p>
          <a:p>
            <a:pPr marL="0" indent="0">
              <a:buNone/>
            </a:pPr>
            <a:r>
              <a:rPr lang="es-ES" sz="2900" dirty="0"/>
              <a:t>Debemos ofrecer información clara y sencilla, del tipo de servicio que ofrecemos y de los productos que ofrecemos.</a:t>
            </a:r>
          </a:p>
          <a:p>
            <a:pPr marL="0" indent="0">
              <a:buNone/>
            </a:pPr>
            <a:r>
              <a:rPr lang="es-ES" sz="2900" dirty="0"/>
              <a:t/>
            </a:r>
            <a:br>
              <a:rPr lang="es-ES" sz="2900" dirty="0"/>
            </a:br>
            <a:r>
              <a:rPr lang="es-ES" sz="2900" b="1" dirty="0"/>
              <a:t>Como complemento:</a:t>
            </a:r>
            <a:r>
              <a:rPr lang="es-ES" sz="2900" dirty="0"/>
              <a:t/>
            </a:r>
            <a:br>
              <a:rPr lang="es-ES" sz="2900" dirty="0"/>
            </a:br>
            <a:r>
              <a:rPr lang="es-ES" sz="2900" dirty="0"/>
              <a:t>hacer una tabla de información sobre las características nutricionales de cada fruta/verdura.</a:t>
            </a:r>
          </a:p>
          <a:p>
            <a:pPr marL="0" indent="0">
              <a:buNone/>
            </a:pPr>
            <a:r>
              <a:rPr lang="es-ES" sz="2900" dirty="0"/>
              <a:t>crear recetas a partir de las frutas/verduras enviadas</a:t>
            </a:r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808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Público Objetivo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ES" sz="2500" b="1" dirty="0"/>
              <a:t>¿A quién estoy tratando de llegar? ¿Cuáles son los datos demográficos de mi público?</a:t>
            </a:r>
          </a:p>
          <a:p>
            <a:pPr marL="0" indent="0">
              <a:buNone/>
            </a:pPr>
            <a:r>
              <a:rPr lang="es-ES" sz="2500" dirty="0"/>
              <a:t>Personas entre 30 y 50 años, </a:t>
            </a:r>
          </a:p>
          <a:p>
            <a:pPr marL="0" indent="0">
              <a:buNone/>
            </a:pPr>
            <a:r>
              <a:rPr lang="es-ES" sz="2500" dirty="0" smtClean="0"/>
              <a:t>Urbanitas</a:t>
            </a:r>
            <a:r>
              <a:rPr lang="es-ES" sz="2500" dirty="0"/>
              <a:t>, </a:t>
            </a:r>
          </a:p>
          <a:p>
            <a:pPr marL="0" indent="0">
              <a:buNone/>
            </a:pPr>
            <a:r>
              <a:rPr lang="es-ES" sz="2500" dirty="0"/>
              <a:t>independizados, </a:t>
            </a:r>
          </a:p>
          <a:p>
            <a:pPr marL="0" indent="0">
              <a:buNone/>
            </a:pPr>
            <a:r>
              <a:rPr lang="es-ES" sz="2500" dirty="0"/>
              <a:t>viviendo en pareja, </a:t>
            </a:r>
          </a:p>
          <a:p>
            <a:pPr marL="0" indent="0">
              <a:buNone/>
            </a:pPr>
            <a:r>
              <a:rPr lang="es-ES" sz="2500" dirty="0"/>
              <a:t>sin hijos,</a:t>
            </a:r>
          </a:p>
          <a:p>
            <a:pPr marL="0" indent="0">
              <a:buNone/>
            </a:pPr>
            <a:r>
              <a:rPr lang="es-ES" sz="2500" dirty="0"/>
              <a:t>interesados en la salud y comida sana, </a:t>
            </a:r>
          </a:p>
          <a:p>
            <a:pPr marL="0" indent="0">
              <a:buNone/>
            </a:pPr>
            <a:r>
              <a:rPr lang="es-ES" sz="2500" dirty="0"/>
              <a:t>de nivel adquisitivo medio alto, </a:t>
            </a:r>
          </a:p>
          <a:p>
            <a:pPr marL="0" indent="0">
              <a:buNone/>
            </a:pPr>
            <a:r>
              <a:rPr lang="es-ES" sz="2500" dirty="0"/>
              <a:t>practican yoga, </a:t>
            </a:r>
          </a:p>
          <a:p>
            <a:pPr marL="0" indent="0">
              <a:buNone/>
            </a:pPr>
            <a:r>
              <a:rPr lang="es-ES" sz="2500" dirty="0"/>
              <a:t>están concienciados con la adopción de animales, </a:t>
            </a:r>
          </a:p>
          <a:p>
            <a:pPr marL="0" indent="0">
              <a:buNone/>
            </a:pPr>
            <a:r>
              <a:rPr lang="es-ES" sz="2500" dirty="0"/>
              <a:t>les gusta la naturaleza, </a:t>
            </a:r>
          </a:p>
          <a:p>
            <a:pPr marL="0" indent="0">
              <a:buNone/>
            </a:pPr>
            <a:r>
              <a:rPr lang="es-ES" sz="2500" dirty="0"/>
              <a:t>son neo-ecologistas.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b="1" dirty="0"/>
              <a:t>¿Qué tipo de información busca mi público objetivo?</a:t>
            </a:r>
          </a:p>
          <a:p>
            <a:pPr marL="0" indent="0">
              <a:buNone/>
            </a:pPr>
            <a:r>
              <a:rPr lang="es-ES" sz="1800" dirty="0"/>
              <a:t>Información nutricional</a:t>
            </a:r>
          </a:p>
          <a:p>
            <a:pPr marL="0" indent="0">
              <a:buNone/>
            </a:pPr>
            <a:r>
              <a:rPr lang="es-ES" sz="1800" dirty="0"/>
              <a:t>Precios</a:t>
            </a:r>
          </a:p>
          <a:p>
            <a:pPr marL="0" indent="0">
              <a:buNone/>
            </a:pPr>
            <a:r>
              <a:rPr lang="es-ES" sz="1800" dirty="0"/>
              <a:t>Recetas</a:t>
            </a:r>
          </a:p>
          <a:p>
            <a:pPr marL="0" indent="0">
              <a:buNone/>
            </a:pPr>
            <a:r>
              <a:rPr lang="es-ES" sz="1800" dirty="0"/>
              <a:t>Envíos a casa de forma cómoda</a:t>
            </a:r>
          </a:p>
          <a:p>
            <a:pPr marL="0" indent="0">
              <a:buNone/>
            </a:pPr>
            <a:r>
              <a:rPr lang="es-ES" sz="1800" dirty="0"/>
              <a:t>Ecología, información CO2 o colaboración con zoológicos y granjas escuelas</a:t>
            </a:r>
          </a:p>
          <a:p>
            <a:pPr marL="0" indent="0">
              <a:buNone/>
            </a:pPr>
            <a:r>
              <a:rPr lang="es-ES" sz="1800" dirty="0"/>
              <a:t/>
            </a:r>
            <a:br>
              <a:rPr lang="es-ES" sz="1800" dirty="0"/>
            </a:b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08155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Competencia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600" b="1" dirty="0" smtClean="0"/>
              <a:t>Colores</a:t>
            </a:r>
            <a:r>
              <a:rPr lang="es-ES" sz="1600" dirty="0"/>
              <a:t>: </a:t>
            </a:r>
            <a:endParaRPr lang="es-ES" sz="1600" dirty="0" smtClean="0"/>
          </a:p>
          <a:p>
            <a:r>
              <a:rPr lang="es-ES" sz="1600" dirty="0" smtClean="0"/>
              <a:t>Verde,</a:t>
            </a:r>
          </a:p>
          <a:p>
            <a:r>
              <a:rPr lang="es-ES" sz="1600" dirty="0" smtClean="0"/>
              <a:t> Marrón </a:t>
            </a:r>
            <a:r>
              <a:rPr lang="es-ES" sz="1600" dirty="0"/>
              <a:t>eco, </a:t>
            </a:r>
            <a:endParaRPr lang="es-ES" sz="1600" dirty="0" smtClean="0"/>
          </a:p>
          <a:p>
            <a:r>
              <a:rPr lang="es-ES" sz="1600" dirty="0" smtClean="0"/>
              <a:t>Naranja</a:t>
            </a:r>
            <a:endParaRPr lang="es-ES" sz="1600" dirty="0"/>
          </a:p>
          <a:p>
            <a:endParaRPr lang="es-ES" sz="1600" b="1" dirty="0" smtClean="0"/>
          </a:p>
          <a:p>
            <a:r>
              <a:rPr lang="es-ES" sz="1600" b="1" dirty="0" smtClean="0"/>
              <a:t>Imágenes</a:t>
            </a:r>
            <a:r>
              <a:rPr lang="es-ES" sz="1600" dirty="0"/>
              <a:t/>
            </a:r>
            <a:br>
              <a:rPr lang="es-ES" sz="1600" dirty="0"/>
            </a:br>
            <a:r>
              <a:rPr lang="es-ES" sz="1600" dirty="0" smtClean="0"/>
              <a:t>Gran </a:t>
            </a:r>
            <a:r>
              <a:rPr lang="es-ES" sz="1600" dirty="0"/>
              <a:t>calidad,</a:t>
            </a:r>
            <a:br>
              <a:rPr lang="es-ES" sz="1600" dirty="0"/>
            </a:br>
            <a:r>
              <a:rPr lang="es-ES" sz="1600" dirty="0"/>
              <a:t>videos</a:t>
            </a:r>
          </a:p>
          <a:p>
            <a:pPr marL="0" indent="0">
              <a:buNone/>
            </a:pPr>
            <a:endParaRPr lang="es-ES" sz="14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b="1" dirty="0"/>
              <a:t>RRSS: </a:t>
            </a:r>
          </a:p>
          <a:p>
            <a:r>
              <a:rPr lang="es-ES" dirty="0" err="1"/>
              <a:t>Youtube</a:t>
            </a:r>
            <a:r>
              <a:rPr lang="es-ES" dirty="0"/>
              <a:t>, </a:t>
            </a:r>
          </a:p>
          <a:p>
            <a:r>
              <a:rPr lang="es-ES" dirty="0"/>
              <a:t>Instagram, </a:t>
            </a:r>
          </a:p>
          <a:p>
            <a:r>
              <a:rPr lang="es-ES" dirty="0"/>
              <a:t>Facebook, </a:t>
            </a:r>
          </a:p>
          <a:p>
            <a:r>
              <a:rPr lang="es-ES" dirty="0"/>
              <a:t>Pinterest, </a:t>
            </a:r>
          </a:p>
          <a:p>
            <a:r>
              <a:rPr lang="es-ES" dirty="0"/>
              <a:t>Twitter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660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Citrus LIFE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125" t="11945" r="10760" b="10037"/>
          <a:stretch/>
        </p:blipFill>
        <p:spPr>
          <a:xfrm>
            <a:off x="812720" y="2701159"/>
            <a:ext cx="5115836" cy="2837793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0881" t="8379" r="9144" b="3305"/>
          <a:stretch/>
        </p:blipFill>
        <p:spPr>
          <a:xfrm>
            <a:off x="5972138" y="2569179"/>
            <a:ext cx="5305462" cy="32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184</TotalTime>
  <Words>246</Words>
  <Application>Microsoft Office PowerPoint</Application>
  <PresentationFormat>Panorámica</PresentationFormat>
  <Paragraphs>91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Garamond</vt:lpstr>
      <vt:lpstr>Orgánico</vt:lpstr>
      <vt:lpstr>Healthy Box</vt:lpstr>
      <vt:lpstr>Equipo</vt:lpstr>
      <vt:lpstr>Presentación de PowerPoint</vt:lpstr>
      <vt:lpstr>Organización</vt:lpstr>
      <vt:lpstr>Propósito</vt:lpstr>
      <vt:lpstr>Objetivos</vt:lpstr>
      <vt:lpstr>Público Objetivo</vt:lpstr>
      <vt:lpstr>Análisis de Competencia</vt:lpstr>
      <vt:lpstr>Citrus LIFE</vt:lpstr>
      <vt:lpstr>Frutas y verduras Luis</vt:lpstr>
      <vt:lpstr>Veg Madrid</vt:lpstr>
      <vt:lpstr>Presentación de PowerPoint</vt:lpstr>
      <vt:lpstr>VegMadrid</vt:lpstr>
      <vt:lpstr>Toma Tomates</vt:lpstr>
      <vt:lpstr>Nombre y logo</vt:lpstr>
      <vt:lpstr>Presentación de PowerPoint</vt:lpstr>
      <vt:lpstr>Iconos/ logos</vt:lpstr>
      <vt:lpstr>Presentación de PowerPoint</vt:lpstr>
      <vt:lpstr>Estructura</vt:lpstr>
      <vt:lpstr>Home</vt:lpstr>
      <vt:lpstr>Fase de documentación</vt:lpstr>
      <vt:lpstr>Personas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Reparto frutas y Verduras</dc:title>
  <dc:creator>alumno</dc:creator>
  <cp:lastModifiedBy>alumno</cp:lastModifiedBy>
  <cp:revision>22</cp:revision>
  <dcterms:created xsi:type="dcterms:W3CDTF">2020-02-03T10:50:29Z</dcterms:created>
  <dcterms:modified xsi:type="dcterms:W3CDTF">2020-02-06T09:54:14Z</dcterms:modified>
</cp:coreProperties>
</file>